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485" r:id="rId3"/>
    <p:sldId id="486" r:id="rId4"/>
    <p:sldId id="269" r:id="rId5"/>
    <p:sldId id="487" r:id="rId6"/>
    <p:sldId id="261" r:id="rId7"/>
    <p:sldId id="262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4685C-FC30-464A-9B2A-BAE60BDDD27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069CC-92A6-2E46-ABC6-19FD895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66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3B93-3B3A-DD49-78C0-16DF35A27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92B15-8928-30F7-95D3-9B195F428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1C874-4962-C96C-DFB4-8BD2327A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A1D7-62B4-FE86-CA9D-8F2688BC9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2C0EF-F4A4-4415-3408-125737D3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6837-2BCE-D35E-1E34-43B20CED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5D549-B221-E7C4-9CC0-215418B6F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454E-5290-3FE5-DD39-C387F8FC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82CCF-7256-A09A-B6CB-F9A2C094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F656A-125E-B0A6-4452-626308AF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7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6F939-026B-C414-0CA9-7E81C2485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86C3E-7451-DA6B-479D-CFA72A0A5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51C62-7E84-7946-50B2-CE90754D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220E-F1A5-45C7-29C0-D99461B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120D9-535A-3536-A836-E10F234C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26E6-6818-2F69-B68B-10430BAA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F6A35-3BB7-3721-4376-EAFA1FBB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9510C-4936-0DC5-5F84-81A39D16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4089F-2159-F82A-4B5D-740D4568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133A-DE29-0BE2-B6AC-83C48608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2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7502-DD15-930B-E9CC-7EF5E4FE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75209-B6A6-29E1-F497-A2B279123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E90B2-8977-CC74-3F33-E88EB8CF8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8BEB-1252-92B4-3EA6-2BDA35DF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00CF9-79A1-9A19-2C08-2E30F06B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1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3055-32A8-4A05-4092-CEDE3D01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77BF-8CFF-7361-0711-815327966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0932C-AC8E-AE2D-9FF6-19F7CF7B2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49E76-D0C3-F932-65ED-113AE273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E956F-88E8-9AE0-8872-C8917245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7EEDE-D235-B6B7-CC01-47EFC2B3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210D-0FC3-7B55-075C-5E039FEE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3743F-B2A7-93E0-E05B-55CADAFC2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982AD-E3BE-2A9F-2FC2-F604DD797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8ADD6-3E5B-CD58-B049-DE45CE143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E1F90-C0B8-DC96-FAA4-5C78CCA19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46F924-E26B-F806-8D42-3E53C4701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3C223B-B98D-EE1C-E095-43C250AB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6EA5B-83B3-CABA-225F-C7527085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1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0F16-B1C3-BD23-494A-E3EAD3E1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BC04E-EF49-BB46-22BA-B3686C93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C3F1E-FE8D-F8BF-4AC3-A7178685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401ED-89B3-BB24-EE7D-C40CE8C6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B9B2B-F585-9AA1-1A66-115DA8BB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55FA52-6D00-775F-9A51-7ABE5569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18A56-3A40-1A78-FB43-FF59B2FD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19C7-8201-D04C-24F7-568353D7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89F5-0A6D-D124-5097-A6EDEF14F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4264D-B078-1AEE-A8C1-96A915E4E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6DCC8-8DC0-9CAD-9E25-3E8400A7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9AFA4-321B-217B-961C-1EB29A7C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A7ADB-29DA-AD7D-5B72-4D8372B8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8D05-0632-01ED-6CAA-0843C36C0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F996D-4FBA-DC7F-18AD-2EFE3CA5A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83E7C-3689-0F1E-BA48-69099DDEF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D2314-856E-4510-2393-46E8520A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0E3D1-0E04-4F58-0CC6-3ECB1FB8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7F8E8-4D44-0BA7-5FEE-F5BFEB39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4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477F5-ED06-4BD9-02AF-B0B609E8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003F-CE3B-238E-D952-3488F51D8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2630D-1C38-3B02-2F26-BDCC5EB66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F99818-0B2A-1444-8A51-8304A939448D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F1799-1D03-A473-A70E-27FD6C63F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A6A7-DF07-E926-7D70-EC1D82D08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24021B-E2D2-284B-BFF1-B7464028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April 22):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22,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533A-876A-46CA-DADC-578A5DD6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40996"/>
            <a:ext cx="5471160" cy="986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62BD7-5EE7-830F-EDA9-A2CB5E29AE1D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 Module 6: Loss Function and Metrics for 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1D1C-886E-A3B3-2B54-B0774F60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9" y="6290848"/>
            <a:ext cx="3422746" cy="3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0E64C-9386-67A7-A043-BEE15094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0" y="5469968"/>
            <a:ext cx="3238225" cy="71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B573C-3883-7A5F-364A-C9B82B97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9" y="1862874"/>
            <a:ext cx="30988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95539-D8AD-3886-682E-BF9DF18E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60" y="2542102"/>
            <a:ext cx="1524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7CC17-0BB9-457A-F6EE-95EA7C03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6" y="3027988"/>
            <a:ext cx="32766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3A07-8DD6-747F-F711-9088E21B9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960" y="3719328"/>
            <a:ext cx="15494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61860-3D6C-8D0A-1665-7A293927C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9" y="4180402"/>
            <a:ext cx="3182671" cy="670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8598F-3B4D-A58B-8484-A821C0920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" y="4888834"/>
            <a:ext cx="15113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C2033-E2F0-89FE-D835-52A325A44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631" y="5162739"/>
            <a:ext cx="2073233" cy="836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73287-6351-2FBC-787C-B7030C689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1134460"/>
            <a:ext cx="1803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A094C-DFB7-7D11-2250-681D30B68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898" y="1116464"/>
            <a:ext cx="1803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A478-D5DE-3A59-B676-4274E7139716}"/>
              </a:ext>
            </a:extLst>
          </p:cNvPr>
          <p:cNvSpPr txBox="1"/>
          <p:nvPr/>
        </p:nvSpPr>
        <p:spPr>
          <a:xfrm>
            <a:off x="6514374" y="1734875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0D298-7A13-B99F-BD8D-505CB62626A4}"/>
              </a:ext>
            </a:extLst>
          </p:cNvPr>
          <p:cNvSpPr txBox="1"/>
          <p:nvPr/>
        </p:nvSpPr>
        <p:spPr>
          <a:xfrm>
            <a:off x="9959373" y="1694344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F48F-6C32-CBE9-C417-4C5CA5FDC3F3}"/>
              </a:ext>
            </a:extLst>
          </p:cNvPr>
          <p:cNvCxnSpPr/>
          <p:nvPr/>
        </p:nvCxnSpPr>
        <p:spPr>
          <a:xfrm>
            <a:off x="8573845" y="1430767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B744D-ED0D-47AB-7A12-9D29993F156B}"/>
              </a:ext>
            </a:extLst>
          </p:cNvPr>
          <p:cNvSpPr txBox="1"/>
          <p:nvPr/>
        </p:nvSpPr>
        <p:spPr>
          <a:xfrm>
            <a:off x="8633553" y="1496879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52E484-830B-058A-3708-8BFA7EC00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2542102"/>
            <a:ext cx="1803400" cy="66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D81A0-FC05-1BF4-522A-188E213A60F8}"/>
              </a:ext>
            </a:extLst>
          </p:cNvPr>
          <p:cNvSpPr txBox="1"/>
          <p:nvPr/>
        </p:nvSpPr>
        <p:spPr>
          <a:xfrm>
            <a:off x="6514374" y="3142517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9C2057-BEB2-BD50-85B0-498B2A0F2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094" y="2556651"/>
            <a:ext cx="2055295" cy="5614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B226-36BC-88ED-2252-3513AC66BE0F}"/>
              </a:ext>
            </a:extLst>
          </p:cNvPr>
          <p:cNvSpPr txBox="1"/>
          <p:nvPr/>
        </p:nvSpPr>
        <p:spPr>
          <a:xfrm>
            <a:off x="9885135" y="3091940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03449-2ABE-EE1A-0081-7A525D4C69EA}"/>
              </a:ext>
            </a:extLst>
          </p:cNvPr>
          <p:cNvCxnSpPr/>
          <p:nvPr/>
        </p:nvCxnSpPr>
        <p:spPr>
          <a:xfrm>
            <a:off x="8506537" y="2777210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1FB53A-FBDC-F07F-0093-7585B8A9E29B}"/>
              </a:ext>
            </a:extLst>
          </p:cNvPr>
          <p:cNvSpPr txBox="1"/>
          <p:nvPr/>
        </p:nvSpPr>
        <p:spPr>
          <a:xfrm>
            <a:off x="8468734" y="2822635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IOU=0.33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71721-D5C9-30C1-5742-9FB008794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682" y="3787308"/>
            <a:ext cx="18034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796493-EEA5-B4B2-C0CC-D60E04D5AA2C}"/>
              </a:ext>
            </a:extLst>
          </p:cNvPr>
          <p:cNvSpPr txBox="1"/>
          <p:nvPr/>
        </p:nvSpPr>
        <p:spPr>
          <a:xfrm>
            <a:off x="6498030" y="4387723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EE7146-2FF2-33E0-A7E8-C25B6614A9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85" y="3829620"/>
            <a:ext cx="2292949" cy="6349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7D1E2-1CD4-B625-D463-18288BA22550}"/>
              </a:ext>
            </a:extLst>
          </p:cNvPr>
          <p:cNvCxnSpPr/>
          <p:nvPr/>
        </p:nvCxnSpPr>
        <p:spPr>
          <a:xfrm>
            <a:off x="8506537" y="4014995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9E1CBC-12AE-FE23-E05E-B1F022EB9D75}"/>
              </a:ext>
            </a:extLst>
          </p:cNvPr>
          <p:cNvSpPr txBox="1"/>
          <p:nvPr/>
        </p:nvSpPr>
        <p:spPr>
          <a:xfrm>
            <a:off x="8468734" y="4060420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B9C00-9206-E83B-493F-E0D50550D4C5}"/>
              </a:ext>
            </a:extLst>
          </p:cNvPr>
          <p:cNvSpPr txBox="1"/>
          <p:nvPr/>
        </p:nvSpPr>
        <p:spPr>
          <a:xfrm>
            <a:off x="7143856" y="603690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Intersection over Union between ground truth and predicted mask pairs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A7997-44CA-5359-2891-D1622A2732E9}"/>
              </a:ext>
            </a:extLst>
          </p:cNvPr>
          <p:cNvSpPr txBox="1"/>
          <p:nvPr/>
        </p:nvSpPr>
        <p:spPr>
          <a:xfrm>
            <a:off x="9959372" y="4407889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158133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A7A39-4795-6C66-967D-38939154B64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 Module 4: PyTorch Dataset Class and Data Loaders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4E817-C2DC-4B24-20F9-A6E343A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533006"/>
            <a:ext cx="5195944" cy="119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0EA7-054E-D186-1919-F726A598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1873165"/>
            <a:ext cx="3528234" cy="219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2238C-A266-EDBE-DDF3-7FB8B7E9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4740408"/>
            <a:ext cx="4152422" cy="119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9944-2D05-34DC-021F-0A845298E7A4}"/>
              </a:ext>
            </a:extLst>
          </p:cNvPr>
          <p:cNvSpPr txBox="1"/>
          <p:nvPr/>
        </p:nvSpPr>
        <p:spPr>
          <a:xfrm>
            <a:off x="924853" y="5942252"/>
            <a:ext cx="26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processing of PANDA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BC1D-ACCF-5FAE-A3AA-CF80A2FEFE8C}"/>
              </a:ext>
            </a:extLst>
          </p:cNvPr>
          <p:cNvSpPr txBox="1"/>
          <p:nvPr/>
        </p:nvSpPr>
        <p:spPr>
          <a:xfrm>
            <a:off x="1027844" y="4111012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Custom dataset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6F3A1-14E2-8088-054C-72621EA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76" y="641424"/>
            <a:ext cx="3753898" cy="1088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09A8-CA60-1D43-448C-28E3A07C753C}"/>
              </a:ext>
            </a:extLst>
          </p:cNvPr>
          <p:cNvSpPr txBox="1"/>
          <p:nvPr/>
        </p:nvSpPr>
        <p:spPr>
          <a:xfrm>
            <a:off x="5368006" y="166522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 class iterates over image tiles, tuple contains image file and tile coordinates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BB4F-06B6-3250-5314-D437F11B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84" y="728403"/>
            <a:ext cx="2100326" cy="246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A23B8-5414-0C6F-33F0-57F2708F5D12}"/>
              </a:ext>
            </a:extLst>
          </p:cNvPr>
          <p:cNvSpPr txBox="1"/>
          <p:nvPr/>
        </p:nvSpPr>
        <p:spPr>
          <a:xfrm>
            <a:off x="10282369" y="3192685"/>
            <a:ext cx="1280748" cy="34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Example tile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4DC42-A8EE-6117-7123-1E0A9158F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82" y="5432898"/>
            <a:ext cx="3177027" cy="46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E2D4A-10C6-01F3-054F-89C23297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109" y="2413716"/>
            <a:ext cx="3906496" cy="2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393</Words>
  <Application>Microsoft Macintosh PowerPoint</Application>
  <PresentationFormat>Widescreen</PresentationFormat>
  <Paragraphs>64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Inter</vt:lpstr>
      <vt:lpstr>Times New Roman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8</cp:revision>
  <dcterms:created xsi:type="dcterms:W3CDTF">2025-04-22T20:20:38Z</dcterms:created>
  <dcterms:modified xsi:type="dcterms:W3CDTF">2025-04-22T22:01:34Z</dcterms:modified>
</cp:coreProperties>
</file>